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399" autoAdjust="0"/>
  </p:normalViewPr>
  <p:slideViewPr>
    <p:cSldViewPr snapToGrid="0">
      <p:cViewPr varScale="1">
        <p:scale>
          <a:sx n="69" d="100"/>
          <a:sy n="69" d="100"/>
        </p:scale>
        <p:origin x="12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53098-F7BE-452D-B19F-EDFF9F0D8D61}" type="datetimeFigureOut">
              <a:rPr lang="en-GB" smtClean="0"/>
              <a:t>07/08/2023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D7893-221E-4055-9F17-5735C782E1A2}" type="slidenum">
              <a:rPr lang="en-GB" smtClean="0"/>
              <a:t>‹#›</a:t>
            </a:fld>
            <a:endParaRPr lang="en-GB"/>
          </a:p>
        </p:txBody>
      </p:sp>
    </p:spTree>
    <p:extLst>
      <p:ext uri="{BB962C8B-B14F-4D97-AF65-F5344CB8AC3E}">
        <p14:creationId xmlns:p14="http://schemas.microsoft.com/office/powerpoint/2010/main" val="4256885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final NO data if it’s processed with code removing data when the PMT temperature is above -27 degrees and code that doesn’t consider the PMT temperature at all. With all the fluctuations we are currently seeing in the temperature, I wasn’t sure what to set the threshold for data removal at, so checking what the data looks like.</a:t>
            </a:r>
          </a:p>
          <a:p>
            <a:r>
              <a:rPr lang="en-GB" dirty="0"/>
              <a:t>I think specifically I should be checking what the background counts look like and if they vary massively, but reassuring to see that the data where no filtering based on temperature has been done the baseline looks the same really as before</a:t>
            </a:r>
          </a:p>
        </p:txBody>
      </p:sp>
      <p:sp>
        <p:nvSpPr>
          <p:cNvPr id="4" name="Slide Number Placeholder 3"/>
          <p:cNvSpPr>
            <a:spLocks noGrp="1"/>
          </p:cNvSpPr>
          <p:nvPr>
            <p:ph type="sldNum" sz="quarter" idx="5"/>
          </p:nvPr>
        </p:nvSpPr>
        <p:spPr/>
        <p:txBody>
          <a:bodyPr/>
          <a:lstStyle/>
          <a:p>
            <a:fld id="{311D7893-221E-4055-9F17-5735C782E1A2}" type="slidenum">
              <a:rPr lang="en-GB" smtClean="0"/>
              <a:t>1</a:t>
            </a:fld>
            <a:endParaRPr lang="en-GB"/>
          </a:p>
        </p:txBody>
      </p:sp>
    </p:spTree>
    <p:extLst>
      <p:ext uri="{BB962C8B-B14F-4D97-AF65-F5344CB8AC3E}">
        <p14:creationId xmlns:p14="http://schemas.microsoft.com/office/powerpoint/2010/main" val="342764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Filtered to show only data below 20 ppt</a:t>
            </a:r>
          </a:p>
          <a:p>
            <a:endParaRPr lang="en-GB" dirty="0"/>
          </a:p>
        </p:txBody>
      </p:sp>
      <p:sp>
        <p:nvSpPr>
          <p:cNvPr id="4" name="Slide Number Placeholder 3"/>
          <p:cNvSpPr>
            <a:spLocks noGrp="1"/>
          </p:cNvSpPr>
          <p:nvPr>
            <p:ph type="sldNum" sz="quarter" idx="5"/>
          </p:nvPr>
        </p:nvSpPr>
        <p:spPr/>
        <p:txBody>
          <a:bodyPr/>
          <a:lstStyle/>
          <a:p>
            <a:fld id="{311D7893-221E-4055-9F17-5735C782E1A2}" type="slidenum">
              <a:rPr lang="en-GB" smtClean="0"/>
              <a:t>2</a:t>
            </a:fld>
            <a:endParaRPr lang="en-GB"/>
          </a:p>
        </p:txBody>
      </p:sp>
    </p:spTree>
    <p:extLst>
      <p:ext uri="{BB962C8B-B14F-4D97-AF65-F5344CB8AC3E}">
        <p14:creationId xmlns:p14="http://schemas.microsoft.com/office/powerpoint/2010/main" val="268859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was an issue when the instrument was restarted, with NO</a:t>
            </a:r>
            <a:r>
              <a:rPr lang="en-GB" baseline="-25000" dirty="0"/>
              <a:t>2</a:t>
            </a:r>
            <a:r>
              <a:rPr lang="en-GB" baseline="0" dirty="0"/>
              <a:t> concentrations slowly returning back down to the usual average, but in terms of it being more noisy when there is no filter on the PMT temperature, I don’t think that’s the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Filtered to show only data below 100 ppt</a:t>
            </a:r>
          </a:p>
          <a:p>
            <a:endParaRPr lang="en-GB" dirty="0"/>
          </a:p>
        </p:txBody>
      </p:sp>
      <p:sp>
        <p:nvSpPr>
          <p:cNvPr id="4" name="Slide Number Placeholder 3"/>
          <p:cNvSpPr>
            <a:spLocks noGrp="1"/>
          </p:cNvSpPr>
          <p:nvPr>
            <p:ph type="sldNum" sz="quarter" idx="5"/>
          </p:nvPr>
        </p:nvSpPr>
        <p:spPr/>
        <p:txBody>
          <a:bodyPr/>
          <a:lstStyle/>
          <a:p>
            <a:fld id="{311D7893-221E-4055-9F17-5735C782E1A2}" type="slidenum">
              <a:rPr lang="en-GB" smtClean="0"/>
              <a:t>3</a:t>
            </a:fld>
            <a:endParaRPr lang="en-GB"/>
          </a:p>
        </p:txBody>
      </p:sp>
    </p:spTree>
    <p:extLst>
      <p:ext uri="{BB962C8B-B14F-4D97-AF65-F5344CB8AC3E}">
        <p14:creationId xmlns:p14="http://schemas.microsoft.com/office/powerpoint/2010/main" val="174018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Filtered to show only data below 200 ppt</a:t>
            </a:r>
          </a:p>
          <a:p>
            <a:endParaRPr lang="en-GB" dirty="0"/>
          </a:p>
        </p:txBody>
      </p:sp>
      <p:sp>
        <p:nvSpPr>
          <p:cNvPr id="4" name="Slide Number Placeholder 3"/>
          <p:cNvSpPr>
            <a:spLocks noGrp="1"/>
          </p:cNvSpPr>
          <p:nvPr>
            <p:ph type="sldNum" sz="quarter" idx="5"/>
          </p:nvPr>
        </p:nvSpPr>
        <p:spPr/>
        <p:txBody>
          <a:bodyPr/>
          <a:lstStyle/>
          <a:p>
            <a:fld id="{311D7893-221E-4055-9F17-5735C782E1A2}" type="slidenum">
              <a:rPr lang="en-GB" smtClean="0"/>
              <a:t>4</a:t>
            </a:fld>
            <a:endParaRPr lang="en-GB"/>
          </a:p>
        </p:txBody>
      </p:sp>
    </p:spTree>
    <p:extLst>
      <p:ext uri="{BB962C8B-B14F-4D97-AF65-F5344CB8AC3E}">
        <p14:creationId xmlns:p14="http://schemas.microsoft.com/office/powerpoint/2010/main" val="31449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Filtered to show only data below 500 ppt</a:t>
            </a:r>
          </a:p>
        </p:txBody>
      </p:sp>
      <p:sp>
        <p:nvSpPr>
          <p:cNvPr id="4" name="Slide Number Placeholder 3"/>
          <p:cNvSpPr>
            <a:spLocks noGrp="1"/>
          </p:cNvSpPr>
          <p:nvPr>
            <p:ph type="sldNum" sz="quarter" idx="5"/>
          </p:nvPr>
        </p:nvSpPr>
        <p:spPr/>
        <p:txBody>
          <a:bodyPr/>
          <a:lstStyle/>
          <a:p>
            <a:fld id="{311D7893-221E-4055-9F17-5735C782E1A2}" type="slidenum">
              <a:rPr lang="en-GB" smtClean="0"/>
              <a:t>6</a:t>
            </a:fld>
            <a:endParaRPr lang="en-GB"/>
          </a:p>
        </p:txBody>
      </p:sp>
    </p:spTree>
    <p:extLst>
      <p:ext uri="{BB962C8B-B14F-4D97-AF65-F5344CB8AC3E}">
        <p14:creationId xmlns:p14="http://schemas.microsoft.com/office/powerpoint/2010/main" val="11105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Filtered so the difference is below 450</a:t>
            </a:r>
          </a:p>
          <a:p>
            <a:r>
              <a:rPr lang="en-GB" dirty="0"/>
              <a:t>Checking to see if the difference between subsequent background measurements has stayed pretty much constant with the temperature issues -&gt; looks like it has</a:t>
            </a:r>
          </a:p>
          <a:p>
            <a:r>
              <a:rPr lang="en-GB" dirty="0"/>
              <a:t>Can see that in late July/August the difference is larger for the data that was processed with code that filtered out instances when the PMT temperature was above -</a:t>
            </a:r>
            <a:r>
              <a:rPr lang="en-GB"/>
              <a:t>28 degrees</a:t>
            </a:r>
            <a:endParaRPr lang="en-GB" dirty="0"/>
          </a:p>
        </p:txBody>
      </p:sp>
      <p:sp>
        <p:nvSpPr>
          <p:cNvPr id="4" name="Slide Number Placeholder 3"/>
          <p:cNvSpPr>
            <a:spLocks noGrp="1"/>
          </p:cNvSpPr>
          <p:nvPr>
            <p:ph type="sldNum" sz="quarter" idx="5"/>
          </p:nvPr>
        </p:nvSpPr>
        <p:spPr/>
        <p:txBody>
          <a:bodyPr/>
          <a:lstStyle/>
          <a:p>
            <a:fld id="{311D7893-221E-4055-9F17-5735C782E1A2}" type="slidenum">
              <a:rPr lang="en-GB" smtClean="0"/>
              <a:t>8</a:t>
            </a:fld>
            <a:endParaRPr lang="en-GB"/>
          </a:p>
        </p:txBody>
      </p:sp>
    </p:spTree>
    <p:extLst>
      <p:ext uri="{BB962C8B-B14F-4D97-AF65-F5344CB8AC3E}">
        <p14:creationId xmlns:p14="http://schemas.microsoft.com/office/powerpoint/2010/main" val="2070847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CEED-F047-F026-7372-62B4C09B81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638EAA-F33F-2CC7-FFDF-359658C688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BF64EC6-15A6-C381-6C24-67686792C03B}"/>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1F2FF004-3CCC-8C9D-EB68-AAFFB2DF3F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393EEC-29B9-5DB9-DC21-913A7FF64522}"/>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1472990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DA37-C0D9-C108-7642-7E3CBEA9B4A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1AEC55-174C-CD81-B993-5000341775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53A160-DFEF-5D4B-D98E-A04DDB482ECF}"/>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9B8BA5E9-C44D-2833-70C2-ABF9F52AB2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E100F9-AD4E-0F69-690F-F6ED11C98A94}"/>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377888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DBB69A-9E02-E298-F3A2-D355387E2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926C272-FAFE-627A-7738-40C31E6C56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2BF951-75BB-D7CD-3701-2D557AF181A2}"/>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6EB2A292-A7C9-7B0B-AABF-D8D629C9BF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F7676A-B2DC-D345-6BCE-D10F36D70FA3}"/>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3703028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0B5D3-EF84-17E1-E739-14727A51DD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513CA6E-2FFE-90D3-4B6D-C61ABE30FD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CCEA2F-86DF-48F5-C445-787F7607D400}"/>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468BFDF3-CF65-AC17-B777-FF93BA55B3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E84599-CE98-A8FE-4A15-B5ADA58B75BF}"/>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3356159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638B9-6430-28D1-79BD-8951389814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F9F6077-65C5-5285-06B0-00B940BE4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1C6A03-2D3B-795A-2325-64E208BC6CF0}"/>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12ECB872-32AE-81F0-AB49-61DB923DD0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BFB3B4-D9FF-B392-A9A6-9F826E8D36F0}"/>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281496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7D88-AD94-56EA-2260-33067ABBC2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41B86F-478E-9E45-4B0B-D571C589AD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290E7C-5DF0-959C-97A3-A883E49999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8B4B9D2-6313-C936-DBC9-105E56F25DF8}"/>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6" name="Footer Placeholder 5">
            <a:extLst>
              <a:ext uri="{FF2B5EF4-FFF2-40B4-BE49-F238E27FC236}">
                <a16:creationId xmlns:a16="http://schemas.microsoft.com/office/drawing/2014/main" id="{D4FDC665-8033-31E2-42CE-B0FCD18ABA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BF624B-B2C2-A1A4-A789-1D378F016767}"/>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243775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2C27-603E-2D42-6300-7DBE21F1A8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6AD9C87-C7E8-CE56-A4D8-DB940F0B28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39594-25F8-66DA-6553-2C6DBC7C59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160CCF3-E518-474C-20A2-9150B080E8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49302A-C70B-069C-1E05-44D7B4C2E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E9BD8D1-07D2-7992-3449-351A11063DDF}"/>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8" name="Footer Placeholder 7">
            <a:extLst>
              <a:ext uri="{FF2B5EF4-FFF2-40B4-BE49-F238E27FC236}">
                <a16:creationId xmlns:a16="http://schemas.microsoft.com/office/drawing/2014/main" id="{C0452F55-CB14-F5E9-CCD7-3DFA6918324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35F148C-6724-6A4F-B7DB-01211770AA34}"/>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229458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AB5B9-5675-A9B0-50C7-FE7FDE68A40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2CE62A-EC93-6ADD-7792-F6F0C41AE733}"/>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4" name="Footer Placeholder 3">
            <a:extLst>
              <a:ext uri="{FF2B5EF4-FFF2-40B4-BE49-F238E27FC236}">
                <a16:creationId xmlns:a16="http://schemas.microsoft.com/office/drawing/2014/main" id="{73334503-F85E-48A5-FEDA-AF6B13458C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C77C372-5131-EE02-F93D-F67A6635EB62}"/>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1715099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7088DD-F073-764E-0612-868CF909B02E}"/>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3" name="Footer Placeholder 2">
            <a:extLst>
              <a:ext uri="{FF2B5EF4-FFF2-40B4-BE49-F238E27FC236}">
                <a16:creationId xmlns:a16="http://schemas.microsoft.com/office/drawing/2014/main" id="{2939F1C4-2641-B40C-F06B-E5503D76FDD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B97F7C6-D5B6-7EBF-2AF3-851A4073B522}"/>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147630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D1500-F1BF-626A-54EE-E63C458FE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5D95E4-0938-FF9C-AF7E-37B42F449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DD44C1-FDC8-A0A4-FF55-F8A4B02A15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1F42F-D986-6BCF-80F0-D6F80BA0DEA7}"/>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6" name="Footer Placeholder 5">
            <a:extLst>
              <a:ext uri="{FF2B5EF4-FFF2-40B4-BE49-F238E27FC236}">
                <a16:creationId xmlns:a16="http://schemas.microsoft.com/office/drawing/2014/main" id="{CCC82A06-F622-8954-2C65-E4FC68DFF3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BF8E40-A2D7-D165-23B9-F2716716CB80}"/>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489291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E3E3-2D1F-E2B8-E9F4-8C6194DEE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751ED5C-D6C9-7381-26BE-B4094AF51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E6C90B8-12BF-FF18-BD87-CF7F4BA27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F4A90E-8138-53AE-82FF-CD06612F9BA1}"/>
              </a:ext>
            </a:extLst>
          </p:cNvPr>
          <p:cNvSpPr>
            <a:spLocks noGrp="1"/>
          </p:cNvSpPr>
          <p:nvPr>
            <p:ph type="dt" sz="half" idx="10"/>
          </p:nvPr>
        </p:nvSpPr>
        <p:spPr/>
        <p:txBody>
          <a:bodyPr/>
          <a:lstStyle/>
          <a:p>
            <a:fld id="{744421EA-8C20-4DFD-AA9F-AD2BC6AEAC8A}" type="datetimeFigureOut">
              <a:rPr lang="en-GB" smtClean="0"/>
              <a:t>07/08/2023</a:t>
            </a:fld>
            <a:endParaRPr lang="en-GB"/>
          </a:p>
        </p:txBody>
      </p:sp>
      <p:sp>
        <p:nvSpPr>
          <p:cNvPr id="6" name="Footer Placeholder 5">
            <a:extLst>
              <a:ext uri="{FF2B5EF4-FFF2-40B4-BE49-F238E27FC236}">
                <a16:creationId xmlns:a16="http://schemas.microsoft.com/office/drawing/2014/main" id="{1860A172-AB6F-58FB-E7D8-599E639B21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0E94DA-B176-95CA-0CF4-8CBF78954DE7}"/>
              </a:ext>
            </a:extLst>
          </p:cNvPr>
          <p:cNvSpPr>
            <a:spLocks noGrp="1"/>
          </p:cNvSpPr>
          <p:nvPr>
            <p:ph type="sldNum" sz="quarter" idx="12"/>
          </p:nvPr>
        </p:nvSpPr>
        <p:spPr/>
        <p:txBody>
          <a:bodyPr/>
          <a:lstStyle/>
          <a:p>
            <a:fld id="{A14681A8-1E76-48C4-9E6F-9DBBDA897124}" type="slidenum">
              <a:rPr lang="en-GB" smtClean="0"/>
              <a:t>‹#›</a:t>
            </a:fld>
            <a:endParaRPr lang="en-GB"/>
          </a:p>
        </p:txBody>
      </p:sp>
    </p:spTree>
    <p:extLst>
      <p:ext uri="{BB962C8B-B14F-4D97-AF65-F5344CB8AC3E}">
        <p14:creationId xmlns:p14="http://schemas.microsoft.com/office/powerpoint/2010/main" val="2448794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6C1A6F-F25B-DBF0-8E4D-3BB7D70136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DD3B1C7-341A-A12F-197B-53D2CDB20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7B62F9A-AD18-E735-07A2-82433C2D8E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421EA-8C20-4DFD-AA9F-AD2BC6AEAC8A}" type="datetimeFigureOut">
              <a:rPr lang="en-GB" smtClean="0"/>
              <a:t>07/08/2023</a:t>
            </a:fld>
            <a:endParaRPr lang="en-GB"/>
          </a:p>
        </p:txBody>
      </p:sp>
      <p:sp>
        <p:nvSpPr>
          <p:cNvPr id="5" name="Footer Placeholder 4">
            <a:extLst>
              <a:ext uri="{FF2B5EF4-FFF2-40B4-BE49-F238E27FC236}">
                <a16:creationId xmlns:a16="http://schemas.microsoft.com/office/drawing/2014/main" id="{E2255CB4-3028-9FCF-5831-631AF13AD3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F216FE5-AD55-4907-81E8-A5A7CA0DD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4681A8-1E76-48C4-9E6F-9DBBDA897124}" type="slidenum">
              <a:rPr lang="en-GB" smtClean="0"/>
              <a:t>‹#›</a:t>
            </a:fld>
            <a:endParaRPr lang="en-GB"/>
          </a:p>
        </p:txBody>
      </p:sp>
    </p:spTree>
    <p:extLst>
      <p:ext uri="{BB962C8B-B14F-4D97-AF65-F5344CB8AC3E}">
        <p14:creationId xmlns:p14="http://schemas.microsoft.com/office/powerpoint/2010/main" val="2687828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43319C-29DE-8429-3779-90894B6831E7}"/>
              </a:ext>
            </a:extLst>
          </p:cNvPr>
          <p:cNvSpPr>
            <a:spLocks noGrp="1"/>
          </p:cNvSpPr>
          <p:nvPr>
            <p:ph type="title"/>
          </p:nvPr>
        </p:nvSpPr>
        <p:spPr/>
        <p:txBody>
          <a:bodyPr/>
          <a:lstStyle/>
          <a:p>
            <a:r>
              <a:rPr lang="en-GB" dirty="0"/>
              <a:t>NO filtered vs unfiltered</a:t>
            </a:r>
          </a:p>
        </p:txBody>
      </p:sp>
      <p:pic>
        <p:nvPicPr>
          <p:cNvPr id="7" name="Content Placeholder 6">
            <a:extLst>
              <a:ext uri="{FF2B5EF4-FFF2-40B4-BE49-F238E27FC236}">
                <a16:creationId xmlns:a16="http://schemas.microsoft.com/office/drawing/2014/main" id="{3CDBEB55-E6C8-3B3A-7763-8BDE2DEA2CA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1908511"/>
            <a:ext cx="10515600" cy="4209949"/>
          </a:xfrm>
        </p:spPr>
      </p:pic>
    </p:spTree>
    <p:extLst>
      <p:ext uri="{BB962C8B-B14F-4D97-AF65-F5344CB8AC3E}">
        <p14:creationId xmlns:p14="http://schemas.microsoft.com/office/powerpoint/2010/main" val="190376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54D6-4C54-8093-2D4C-1CF3DCE56E57}"/>
              </a:ext>
            </a:extLst>
          </p:cNvPr>
          <p:cNvSpPr>
            <a:spLocks noGrp="1"/>
          </p:cNvSpPr>
          <p:nvPr>
            <p:ph type="title"/>
          </p:nvPr>
        </p:nvSpPr>
        <p:spPr/>
        <p:txBody>
          <a:bodyPr/>
          <a:lstStyle/>
          <a:p>
            <a:r>
              <a:rPr lang="en-GB" dirty="0"/>
              <a:t>Above but zoomed in</a:t>
            </a:r>
          </a:p>
        </p:txBody>
      </p:sp>
      <p:pic>
        <p:nvPicPr>
          <p:cNvPr id="5" name="Content Placeholder 4" descr="A graph showing a number of data&#10;&#10;Description automatically generated with medium confidence">
            <a:extLst>
              <a:ext uri="{FF2B5EF4-FFF2-40B4-BE49-F238E27FC236}">
                <a16:creationId xmlns:a16="http://schemas.microsoft.com/office/drawing/2014/main" id="{A4DCE876-1196-078B-73EC-3459AE5414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11433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0757-FCAE-201E-8668-28A7DC52C28F}"/>
              </a:ext>
            </a:extLst>
          </p:cNvPr>
          <p:cNvSpPr>
            <a:spLocks noGrp="1"/>
          </p:cNvSpPr>
          <p:nvPr>
            <p:ph type="title"/>
          </p:nvPr>
        </p:nvSpPr>
        <p:spPr/>
        <p:txBody>
          <a:bodyPr/>
          <a:lstStyle/>
          <a:p>
            <a:r>
              <a:rPr lang="en-GB" dirty="0"/>
              <a:t>With NO</a:t>
            </a:r>
            <a:r>
              <a:rPr lang="en-GB" baseline="-25000" dirty="0"/>
              <a:t>2 </a:t>
            </a:r>
            <a:r>
              <a:rPr lang="en-GB" dirty="0"/>
              <a:t>BLC</a:t>
            </a:r>
          </a:p>
        </p:txBody>
      </p:sp>
      <p:pic>
        <p:nvPicPr>
          <p:cNvPr id="5" name="Content Placeholder 4" descr="A green and white graph&#10;&#10;Description automatically generated">
            <a:extLst>
              <a:ext uri="{FF2B5EF4-FFF2-40B4-BE49-F238E27FC236}">
                <a16:creationId xmlns:a16="http://schemas.microsoft.com/office/drawing/2014/main" id="{D9B89944-4643-A051-27F9-BDF08173A2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424216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11E10-2C02-8A47-0154-71DF19A7B96D}"/>
              </a:ext>
            </a:extLst>
          </p:cNvPr>
          <p:cNvSpPr>
            <a:spLocks noGrp="1"/>
          </p:cNvSpPr>
          <p:nvPr>
            <p:ph type="title"/>
          </p:nvPr>
        </p:nvSpPr>
        <p:spPr/>
        <p:txBody>
          <a:bodyPr/>
          <a:lstStyle/>
          <a:p>
            <a:r>
              <a:rPr lang="en-GB" dirty="0"/>
              <a:t>With NO</a:t>
            </a:r>
            <a:r>
              <a:rPr lang="en-GB" baseline="-25000" dirty="0"/>
              <a:t>2 </a:t>
            </a:r>
            <a:r>
              <a:rPr lang="en-GB" dirty="0"/>
              <a:t>diodes</a:t>
            </a:r>
          </a:p>
        </p:txBody>
      </p:sp>
      <p:pic>
        <p:nvPicPr>
          <p:cNvPr id="5" name="Content Placeholder 4" descr="A graph showing a number of green lines&#10;&#10;Description automatically generated with medium confidence">
            <a:extLst>
              <a:ext uri="{FF2B5EF4-FFF2-40B4-BE49-F238E27FC236}">
                <a16:creationId xmlns:a16="http://schemas.microsoft.com/office/drawing/2014/main" id="{647F96A7-EDD1-166D-9BCC-E028FC897D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149781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6DF0-F827-8713-94BF-D11D6DEA2384}"/>
              </a:ext>
            </a:extLst>
          </p:cNvPr>
          <p:cNvSpPr>
            <a:spLocks noGrp="1"/>
          </p:cNvSpPr>
          <p:nvPr>
            <p:ph type="title"/>
          </p:nvPr>
        </p:nvSpPr>
        <p:spPr/>
        <p:txBody>
          <a:bodyPr/>
          <a:lstStyle/>
          <a:p>
            <a:r>
              <a:rPr lang="en-GB" dirty="0"/>
              <a:t>NO in July and early August</a:t>
            </a:r>
          </a:p>
        </p:txBody>
      </p:sp>
      <p:pic>
        <p:nvPicPr>
          <p:cNvPr id="5" name="Content Placeholder 4" descr="A screenshot of a graph&#10;&#10;Description automatically generated">
            <a:extLst>
              <a:ext uri="{FF2B5EF4-FFF2-40B4-BE49-F238E27FC236}">
                <a16:creationId xmlns:a16="http://schemas.microsoft.com/office/drawing/2014/main" id="{B8855C9A-8C84-0CAD-7CD0-9D10B02A20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154520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2190-3228-95D5-299E-49A998A002F2}"/>
              </a:ext>
            </a:extLst>
          </p:cNvPr>
          <p:cNvSpPr>
            <a:spLocks noGrp="1"/>
          </p:cNvSpPr>
          <p:nvPr>
            <p:ph type="title"/>
          </p:nvPr>
        </p:nvSpPr>
        <p:spPr/>
        <p:txBody>
          <a:bodyPr/>
          <a:lstStyle/>
          <a:p>
            <a:r>
              <a:rPr lang="en-GB" dirty="0"/>
              <a:t>NO</a:t>
            </a:r>
            <a:r>
              <a:rPr lang="en-GB" baseline="-25000" dirty="0"/>
              <a:t>2 </a:t>
            </a:r>
            <a:r>
              <a:rPr lang="en-GB" dirty="0"/>
              <a:t>BLC in July and early August</a:t>
            </a:r>
          </a:p>
        </p:txBody>
      </p:sp>
      <p:pic>
        <p:nvPicPr>
          <p:cNvPr id="5" name="Content Placeholder 4" descr="A graph showing different colored lines&#10;&#10;Description automatically generated with medium confidence">
            <a:extLst>
              <a:ext uri="{FF2B5EF4-FFF2-40B4-BE49-F238E27FC236}">
                <a16:creationId xmlns:a16="http://schemas.microsoft.com/office/drawing/2014/main" id="{1CA20255-676E-BA46-6359-62A113F1D0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3393583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E76C9-7FA1-D30D-710A-913CD2A1E839}"/>
              </a:ext>
            </a:extLst>
          </p:cNvPr>
          <p:cNvSpPr>
            <a:spLocks noGrp="1"/>
          </p:cNvSpPr>
          <p:nvPr>
            <p:ph type="title"/>
          </p:nvPr>
        </p:nvSpPr>
        <p:spPr/>
        <p:txBody>
          <a:bodyPr/>
          <a:lstStyle/>
          <a:p>
            <a:r>
              <a:rPr lang="en-GB"/>
              <a:t>NO</a:t>
            </a:r>
            <a:r>
              <a:rPr lang="en-GB" baseline="-25000"/>
              <a:t>2</a:t>
            </a:r>
            <a:r>
              <a:rPr lang="en-GB"/>
              <a:t> diode in July and early August</a:t>
            </a:r>
            <a:endParaRPr lang="en-GB" dirty="0"/>
          </a:p>
        </p:txBody>
      </p:sp>
      <p:pic>
        <p:nvPicPr>
          <p:cNvPr id="5" name="Content Placeholder 4" descr="A graph of different colored lines&#10;&#10;Description automatically generated with medium confidence">
            <a:extLst>
              <a:ext uri="{FF2B5EF4-FFF2-40B4-BE49-F238E27FC236}">
                <a16:creationId xmlns:a16="http://schemas.microsoft.com/office/drawing/2014/main" id="{1741F587-E4F2-6548-47FA-B9AF383C12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64824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DAAB-DF2D-2EE4-D49A-4D7FE0850E81}"/>
              </a:ext>
            </a:extLst>
          </p:cNvPr>
          <p:cNvSpPr>
            <a:spLocks noGrp="1"/>
          </p:cNvSpPr>
          <p:nvPr>
            <p:ph type="title"/>
          </p:nvPr>
        </p:nvSpPr>
        <p:spPr/>
        <p:txBody>
          <a:bodyPr/>
          <a:lstStyle/>
          <a:p>
            <a:r>
              <a:rPr lang="en-GB" dirty="0"/>
              <a:t>Difference between background plots</a:t>
            </a:r>
          </a:p>
        </p:txBody>
      </p:sp>
      <p:pic>
        <p:nvPicPr>
          <p:cNvPr id="5" name="Content Placeholder 4" descr="A graph showing the number of numbers&#10;&#10;Description automatically generated with medium confidence">
            <a:extLst>
              <a:ext uri="{FF2B5EF4-FFF2-40B4-BE49-F238E27FC236}">
                <a16:creationId xmlns:a16="http://schemas.microsoft.com/office/drawing/2014/main" id="{A7202E95-7416-3620-816E-1F932F3E3CB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98471"/>
            <a:ext cx="10515600" cy="4205646"/>
          </a:xfrm>
        </p:spPr>
      </p:pic>
    </p:spTree>
    <p:extLst>
      <p:ext uri="{BB962C8B-B14F-4D97-AF65-F5344CB8AC3E}">
        <p14:creationId xmlns:p14="http://schemas.microsoft.com/office/powerpoint/2010/main" val="1053120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295</Words>
  <Application>Microsoft Office PowerPoint</Application>
  <PresentationFormat>Widescreen</PresentationFormat>
  <Paragraphs>24</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NO filtered vs unfiltered</vt:lpstr>
      <vt:lpstr>Above but zoomed in</vt:lpstr>
      <vt:lpstr>With NO2 BLC</vt:lpstr>
      <vt:lpstr>With NO2 diodes</vt:lpstr>
      <vt:lpstr>NO in July and early August</vt:lpstr>
      <vt:lpstr>NO2 BLC in July and early August</vt:lpstr>
      <vt:lpstr>NO2 diode in July and early August</vt:lpstr>
      <vt:lpstr>Difference between background plots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filtered vs unfiltered</dc:title>
  <dc:creator>Anna Callaghan</dc:creator>
  <cp:lastModifiedBy>Anna Callaghan</cp:lastModifiedBy>
  <cp:revision>4</cp:revision>
  <dcterms:created xsi:type="dcterms:W3CDTF">2023-08-07T12:14:20Z</dcterms:created>
  <dcterms:modified xsi:type="dcterms:W3CDTF">2023-08-07T14:15:03Z</dcterms:modified>
</cp:coreProperties>
</file>